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Microwave Link: Solusi Komunikasi Nirkabel Masa Depan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6129" y="541972"/>
            <a:ext cx="7764542" cy="1231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Kesimpulan: Pilar Komunikasi Nirkabel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471642" y="2290763"/>
            <a:ext cx="7469029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Microwave link adalah solusi komunikasi nirkabel yang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fleksibel dan berdaya saing tinggi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menjangkau area yang sulit diakses oleh infrastruktur kabel tradisional.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76129" y="2069068"/>
            <a:ext cx="22860" cy="1389221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Shape 3"/>
          <p:cNvSpPr/>
          <p:nvPr/>
        </p:nvSpPr>
        <p:spPr>
          <a:xfrm>
            <a:off x="6176129" y="3975497"/>
            <a:ext cx="3783687" cy="1769269"/>
          </a:xfrm>
          <a:prstGeom prst="roundRect">
            <a:avLst>
              <a:gd name="adj" fmla="val 6202"/>
            </a:avLst>
          </a:prstGeom>
          <a:solidFill>
            <a:srgbClr val="FFFCFA"/>
          </a:solidFill>
          <a:ln/>
        </p:spPr>
      </p:sp>
      <p:sp>
        <p:nvSpPr>
          <p:cNvPr id="7" name="Shape 4"/>
          <p:cNvSpPr/>
          <p:nvPr/>
        </p:nvSpPr>
        <p:spPr>
          <a:xfrm>
            <a:off x="6176129" y="3952637"/>
            <a:ext cx="3783687" cy="91440"/>
          </a:xfrm>
          <a:prstGeom prst="roundRect">
            <a:avLst>
              <a:gd name="adj" fmla="val 90526"/>
            </a:avLst>
          </a:prstGeom>
          <a:solidFill>
            <a:srgbClr val="835E54"/>
          </a:solidFill>
          <a:ln/>
        </p:spPr>
      </p:sp>
      <p:sp>
        <p:nvSpPr>
          <p:cNvPr id="8" name="Shape 5"/>
          <p:cNvSpPr/>
          <p:nvPr/>
        </p:nvSpPr>
        <p:spPr>
          <a:xfrm>
            <a:off x="7772340" y="3679984"/>
            <a:ext cx="591145" cy="591145"/>
          </a:xfrm>
          <a:prstGeom prst="roundRect">
            <a:avLst>
              <a:gd name="adj" fmla="val 154683"/>
            </a:avLst>
          </a:prstGeom>
          <a:solidFill>
            <a:srgbClr val="835E54"/>
          </a:solidFill>
          <a:ln/>
        </p:spPr>
      </p:sp>
      <p:sp>
        <p:nvSpPr>
          <p:cNvPr id="9" name="Text 6"/>
          <p:cNvSpPr/>
          <p:nvPr/>
        </p:nvSpPr>
        <p:spPr>
          <a:xfrm>
            <a:off x="7949625" y="3827740"/>
            <a:ext cx="2364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96037" y="4468178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Jangkauan Luas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396037" y="4894302"/>
            <a:ext cx="3343870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Menghubungkan titik-titik vital di berbagai topografi.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10156865" y="3975497"/>
            <a:ext cx="3783806" cy="1769269"/>
          </a:xfrm>
          <a:prstGeom prst="roundRect">
            <a:avLst>
              <a:gd name="adj" fmla="val 6202"/>
            </a:avLst>
          </a:prstGeom>
          <a:solidFill>
            <a:srgbClr val="FFFCF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156865" y="3952637"/>
            <a:ext cx="3783806" cy="91440"/>
          </a:xfrm>
          <a:prstGeom prst="roundRect">
            <a:avLst>
              <a:gd name="adj" fmla="val 90526"/>
            </a:avLst>
          </a:prstGeom>
          <a:solidFill>
            <a:srgbClr val="835E54"/>
          </a:solidFill>
          <a:ln/>
        </p:spPr>
      </p:sp>
      <p:sp>
        <p:nvSpPr>
          <p:cNvPr id="14" name="Shape 11"/>
          <p:cNvSpPr/>
          <p:nvPr/>
        </p:nvSpPr>
        <p:spPr>
          <a:xfrm>
            <a:off x="11753195" y="3679984"/>
            <a:ext cx="591145" cy="591145"/>
          </a:xfrm>
          <a:prstGeom prst="roundRect">
            <a:avLst>
              <a:gd name="adj" fmla="val 154683"/>
            </a:avLst>
          </a:prstGeom>
          <a:solidFill>
            <a:srgbClr val="835E54"/>
          </a:solidFill>
          <a:ln/>
        </p:spPr>
      </p:sp>
      <p:sp>
        <p:nvSpPr>
          <p:cNvPr id="15" name="Text 12"/>
          <p:cNvSpPr/>
          <p:nvPr/>
        </p:nvSpPr>
        <p:spPr>
          <a:xfrm>
            <a:off x="11930479" y="3827740"/>
            <a:ext cx="2364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0376773" y="4468178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Beragam Jenis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10376773" y="4894302"/>
            <a:ext cx="3343989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Dari Point-to-Point hingga Satellite, memenuhi berbagai kebutuhan.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6176129" y="6237327"/>
            <a:ext cx="7764542" cy="1453991"/>
          </a:xfrm>
          <a:prstGeom prst="roundRect">
            <a:avLst>
              <a:gd name="adj" fmla="val 7547"/>
            </a:avLst>
          </a:prstGeom>
          <a:solidFill>
            <a:srgbClr val="FFFCFA"/>
          </a:solidFill>
          <a:ln/>
        </p:spPr>
      </p:sp>
      <p:sp>
        <p:nvSpPr>
          <p:cNvPr id="19" name="Shape 16"/>
          <p:cNvSpPr/>
          <p:nvPr/>
        </p:nvSpPr>
        <p:spPr>
          <a:xfrm>
            <a:off x="6176129" y="6214467"/>
            <a:ext cx="7764542" cy="91440"/>
          </a:xfrm>
          <a:prstGeom prst="roundRect">
            <a:avLst>
              <a:gd name="adj" fmla="val 90526"/>
            </a:avLst>
          </a:prstGeom>
          <a:solidFill>
            <a:srgbClr val="835E54"/>
          </a:solidFill>
          <a:ln/>
        </p:spPr>
      </p:sp>
      <p:sp>
        <p:nvSpPr>
          <p:cNvPr id="20" name="Shape 17"/>
          <p:cNvSpPr/>
          <p:nvPr/>
        </p:nvSpPr>
        <p:spPr>
          <a:xfrm>
            <a:off x="9762827" y="5941814"/>
            <a:ext cx="591145" cy="591145"/>
          </a:xfrm>
          <a:prstGeom prst="roundRect">
            <a:avLst>
              <a:gd name="adj" fmla="val 154683"/>
            </a:avLst>
          </a:prstGeom>
          <a:solidFill>
            <a:srgbClr val="835E54"/>
          </a:solidFill>
          <a:ln/>
        </p:spPr>
      </p:sp>
      <p:sp>
        <p:nvSpPr>
          <p:cNvPr id="21" name="Text 18"/>
          <p:cNvSpPr/>
          <p:nvPr/>
        </p:nvSpPr>
        <p:spPr>
          <a:xfrm>
            <a:off x="9940111" y="6089571"/>
            <a:ext cx="236458" cy="295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6396037" y="6730008"/>
            <a:ext cx="2463522" cy="307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Pemerataan Akses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6396037" y="7156133"/>
            <a:ext cx="7324725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Mendukung pemerataan internet dan telekomunikasi modern.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7344"/>
            <a:ext cx="59461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Apa Itu Microwave Link?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06285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170628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Definisi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453997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 komunikasi nirkabel yang memanfaatkan gelombang mikro (frekuensi 1–60 GHz) untuk transmisi data, suara, dan video.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1706285"/>
            <a:ext cx="3664863" cy="2819519"/>
          </a:xfrm>
          <a:prstGeom prst="roundRect">
            <a:avLst>
              <a:gd name="adj" fmla="val 518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1706285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1963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Karakteristik Utama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453997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Membutuhkan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 of Sight (LOS)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jalur pandang langsung tanpa hambatan antara pemancar dan penerima.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752618"/>
            <a:ext cx="3664744" cy="2819519"/>
          </a:xfrm>
          <a:prstGeom prst="roundRect">
            <a:avLst>
              <a:gd name="adj" fmla="val 5189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752618"/>
            <a:ext cx="121920" cy="2819519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Aplikasi Kunci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500330"/>
            <a:ext cx="30587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Ideal untuk menghubungkan menara telekomunikasi dan jaringan internet di berbagai wilayah, termasuk daerah yang sulit dijangkau.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812" y="613529"/>
            <a:ext cx="7582376" cy="1394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Gelombang Mikro: Jendela Frekuensi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80812" y="2543294"/>
            <a:ext cx="3519011" cy="17847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Gelombang mikro adalah bagian dari spektrum elektromagnetik dengan panjang gelombang yang relatif pendek, memungkinkan kapasitas data yang tinggi.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0812" y="4528780"/>
            <a:ext cx="3519011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Frekuensi Tinggi: 1 GHz hingga 60 GHz.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0812" y="5320665"/>
            <a:ext cx="35190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Kapasitas Besar: Mampu membawa volume data yang signifikan.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0812" y="6469499"/>
            <a:ext cx="35190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Direktivitas Tinggi: Sinyal terfokus, meminimalkan interferensi.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797" y="2593538"/>
            <a:ext cx="3519011" cy="35190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407" y="490299"/>
            <a:ext cx="5140762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Jenis-Jenis Microwave Link</a:t>
            </a:r>
            <a:endParaRPr lang="en-US" sz="3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07" y="1314926"/>
            <a:ext cx="445770" cy="4457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0407" y="1983581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Point-to-Point (PTP)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110407" y="2369106"/>
            <a:ext cx="78959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Menghubungkan dua lokasi spesifik, seperti dua menara BTS atau kantor cabang.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07" y="3010972"/>
            <a:ext cx="445770" cy="4457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10407" y="3679627"/>
            <a:ext cx="2567345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Point-to-Multipoint (PMP)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6110407" y="4065151"/>
            <a:ext cx="78959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Satu pemancar pusat melayani beberapa penerima di area yang lebih luas.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407" y="4707017"/>
            <a:ext cx="445770" cy="4457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10407" y="5375672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Terrestrial Microwave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6110407" y="5761196"/>
            <a:ext cx="78959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Menggunakan jaringan menara relay di darat untuk transmisi jarak jauh.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407" y="6403062"/>
            <a:ext cx="445770" cy="4457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0407" y="7071717"/>
            <a:ext cx="2228850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Satellite Microwave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6110407" y="7457242"/>
            <a:ext cx="7895987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Memanfaatkan satelit sebagai repeater di luar angkasa untuk koneksi global.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361" y="622578"/>
            <a:ext cx="7559278" cy="141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Point-to-Point: Koneksi Langsung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2361" y="2603421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Definisi dan Fungsi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2361" y="3183493"/>
            <a:ext cx="4314587" cy="181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Sistem PTP menciptakan jalur komunikasi dedicated antara dua titik. Ini adalah solusi umum untuk backhaul jaringan seluler, konektivitas perusahaan, dan backbone internet.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2361" y="5198745"/>
            <a:ext cx="431458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Koneksi Eksklusif: Jalur bandwidth tinggi yang tidak dibagi.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2361" y="6002536"/>
            <a:ext cx="431458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Keamanan Tinggi: Sulit disadap karena sinyal terfokus.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2361" y="6806327"/>
            <a:ext cx="4314587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Latensi Rendah: Ideal untuk aplikasi real-time.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80" y="2631758"/>
            <a:ext cx="2692360" cy="26923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0787" y="456367"/>
            <a:ext cx="5982891" cy="518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Terrestrial vs. Satellite Microwave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580787" y="1306830"/>
            <a:ext cx="6651427" cy="7076122"/>
          </a:xfrm>
          <a:prstGeom prst="roundRect">
            <a:avLst>
              <a:gd name="adj" fmla="val 104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69501" y="1495544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Terrestrial Microwave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69501" y="1906191"/>
            <a:ext cx="6273998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Menggunakan serangkaian menara relay di darat untuk memperpanjang jangkauan sinyal microwave. Efisien untuk menghubungkan kota atau wilayah dalam satu negara.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69501" y="2802255"/>
            <a:ext cx="627399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Jarak Menengah hingga Jauh.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69501" y="3125748"/>
            <a:ext cx="627399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Ketersediaan Bandwidth Tinggi.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69501" y="3449241"/>
            <a:ext cx="627399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Biaya Infrastruktur Awal yang Lebih Rendah dari Fiber Optic.</a:t>
            </a:r>
            <a:endParaRPr lang="en-US" sz="13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501" y="3901440"/>
            <a:ext cx="6273998" cy="4292679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398067" y="1306830"/>
            <a:ext cx="6651546" cy="7076122"/>
          </a:xfrm>
          <a:prstGeom prst="roundRect">
            <a:avLst>
              <a:gd name="adj" fmla="val 1048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86782" y="1495544"/>
            <a:ext cx="248947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Satellite Microwave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86782" y="1906191"/>
            <a:ext cx="6274118" cy="796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Memanfaatkan satelit geostasioner sebagai titik relay. Cocok untuk menghubungkan lokasi yang sangat terpencil, antar benua, atau area tanpa infrastruktur darat.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86782" y="2802255"/>
            <a:ext cx="627411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Jangkauan Global.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86782" y="3125748"/>
            <a:ext cx="627411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Penyebaran Cepat.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86782" y="3449241"/>
            <a:ext cx="6274118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Cocok untuk Daerah Sulit.</a:t>
            </a:r>
            <a:endParaRPr lang="en-US" sz="130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82" y="3901440"/>
            <a:ext cx="6274118" cy="429279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911781"/>
            <a:ext cx="7214354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Manfaat Utama Microwave Link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39735" y="1889165"/>
            <a:ext cx="845463" cy="1555909"/>
          </a:xfrm>
          <a:prstGeom prst="roundRect">
            <a:avLst>
              <a:gd name="adj" fmla="val 360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35" y="2468999"/>
            <a:ext cx="316944" cy="396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96534" y="2100501"/>
            <a:ext cx="3874294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Akses Internet di Daerah Terpencil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796534" y="2557463"/>
            <a:ext cx="660773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Menjembatani kesenjangan digital dengan menyediakan konektivitas di lokasi yang tidak terlayani kabel.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9735" y="3656409"/>
            <a:ext cx="845463" cy="1555909"/>
          </a:xfrm>
          <a:prstGeom prst="roundRect">
            <a:avLst>
              <a:gd name="adj" fmla="val 360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935" y="4236244"/>
            <a:ext cx="316944" cy="396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96534" y="3867745"/>
            <a:ext cx="310407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Alternatif Kabel Serat Optik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796534" y="4324707"/>
            <a:ext cx="660773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Pilihan hemat biaya dan cepat untuk penyebaran di medan yang sulit atau saat instalasi kabel tidak praktis.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9735" y="5423654"/>
            <a:ext cx="845463" cy="1894046"/>
          </a:xfrm>
          <a:prstGeom prst="roundRect">
            <a:avLst>
              <a:gd name="adj" fmla="val 36000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35" y="6172557"/>
            <a:ext cx="316944" cy="396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96534" y="5634990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Efisiensi Biaya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796534" y="6091952"/>
            <a:ext cx="6607731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Investasi awal dan pemeliharaan yang seringkali lebih rendah dibandingkan dengan pembangunan infrastruktur kabel di area tertentu.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955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Dukungan Kecepatan Tinggi &amp; Aplikasi Luas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53226"/>
            <a:ext cx="7556421" cy="4080748"/>
          </a:xfrm>
          <a:prstGeom prst="roundRect">
            <a:avLst>
              <a:gd name="adj" fmla="val 233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960846"/>
            <a:ext cx="3770590" cy="2395657"/>
          </a:xfrm>
          <a:prstGeom prst="roundRect">
            <a:avLst>
              <a:gd name="adj" fmla="val 3977"/>
            </a:avLst>
          </a:prstGeom>
          <a:solidFill>
            <a:srgbClr val="EBE2E0"/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Kecepatan Tinggi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3678079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Mendukung transmisi data, suara, dan video dengan bandwidth yang besar dan kecepatan yang andal.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058400" y="2960846"/>
            <a:ext cx="3770590" cy="2395657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2960846"/>
            <a:ext cx="30480" cy="2395657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0" name="Text 7"/>
          <p:cNvSpPr/>
          <p:nvPr/>
        </p:nvSpPr>
        <p:spPr>
          <a:xfrm>
            <a:off x="1062537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Komunikasi Seluler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625376" y="3678079"/>
            <a:ext cx="297680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Backbone vital untuk jaringan 4G/5G, menghubungkan BTS ke inti jaringan.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774912" y="3875127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597" y="3981450"/>
            <a:ext cx="283488" cy="35433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287810" y="5356503"/>
            <a:ext cx="7541181" cy="1669852"/>
          </a:xfrm>
          <a:prstGeom prst="rect">
            <a:avLst/>
          </a:prstGeom>
          <a:solidFill>
            <a:srgbClr val="EBE2E0"/>
          </a:solidFill>
          <a:ln/>
        </p:spPr>
      </p:sp>
      <p:sp>
        <p:nvSpPr>
          <p:cNvPr id="15" name="Shape 11"/>
          <p:cNvSpPr/>
          <p:nvPr/>
        </p:nvSpPr>
        <p:spPr>
          <a:xfrm>
            <a:off x="6287810" y="5356503"/>
            <a:ext cx="7541181" cy="30480"/>
          </a:xfrm>
          <a:prstGeom prst="roundRect">
            <a:avLst>
              <a:gd name="adj" fmla="val 312558"/>
            </a:avLst>
          </a:prstGeom>
          <a:solidFill>
            <a:srgbClr val="D1C8C6"/>
          </a:solidFill>
          <a:ln/>
        </p:spPr>
      </p:sp>
      <p:sp>
        <p:nvSpPr>
          <p:cNvPr id="16" name="Text 12"/>
          <p:cNvSpPr/>
          <p:nvPr/>
        </p:nvSpPr>
        <p:spPr>
          <a:xfrm>
            <a:off x="6514624" y="55833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Penyiaran TV &amp; Radio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514624" y="6073735"/>
            <a:ext cx="67473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Digunakan untuk distribusi sinyal siaran antara studio dan pemancar.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5865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9369" y="525899"/>
            <a:ext cx="7805261" cy="1195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Dampak pada Telekomunikasi Modern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69369" y="2008108"/>
            <a:ext cx="780526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Microwave link telah merevolusi cara kita berkomunikasi, memberikan fleksibilitas dan keandalan yang tak tertandingi.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69" y="2834997"/>
            <a:ext cx="7805261" cy="43987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53980" y="3216141"/>
            <a:ext cx="1445646" cy="43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Konektivitas Pedesaan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853980" y="3710198"/>
            <a:ext cx="1445646" cy="34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Jangkau area terpencil dengan andal</a:t>
            </a: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6851872" y="3216141"/>
            <a:ext cx="1437956" cy="43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Pemulihan Bencana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851872" y="3710198"/>
            <a:ext cx="1437956" cy="34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Jaringan cepat saat darurat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907927" y="5997856"/>
            <a:ext cx="1391819" cy="43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Jaringan Perusahaan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907927" y="6491914"/>
            <a:ext cx="1391819" cy="34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Kapasitas dan keamanan tinggi</a:t>
            </a:r>
            <a:endParaRPr lang="en-US" sz="1050" dirty="0"/>
          </a:p>
        </p:txBody>
      </p:sp>
      <p:sp>
        <p:nvSpPr>
          <p:cNvPr id="12" name="Text 8"/>
          <p:cNvSpPr/>
          <p:nvPr/>
        </p:nvSpPr>
        <p:spPr>
          <a:xfrm>
            <a:off x="6805734" y="6214126"/>
            <a:ext cx="1484094" cy="216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Backhaul Mobile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6805734" y="6491914"/>
            <a:ext cx="1484094" cy="346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Dukung trafik seluler besar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669369" y="7448907"/>
            <a:ext cx="7805261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Kontribusinya sangat besar dalam mempercepat pertumbuhan ekonomi digital dan memperluas jangkauan layanan telekomunikasi di seluruh dunia.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2025-10-03T03:17:17Z</dcterms:created>
  <dcterms:modified xsi:type="dcterms:W3CDTF">2025-10-03T03:17:17Z</dcterms:modified>
</cp:coreProperties>
</file>